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3"/>
  </p:notesMasterIdLst>
  <p:handoutMasterIdLst>
    <p:handoutMasterId r:id="rId4"/>
  </p:handoutMasterIdLst>
  <p:sldIdLst>
    <p:sldId id="508" r:id="rId2"/>
  </p:sldIdLst>
  <p:sldSz cx="9144000" cy="5143500" type="screen16x9"/>
  <p:notesSz cx="6797675" cy="9982200"/>
  <p:defaultTextStyle>
    <a:defPPr>
      <a:defRPr lang="en-US"/>
    </a:defPPr>
    <a:lvl1pPr marL="0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1pPr>
    <a:lvl2pPr marL="301656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2pPr>
    <a:lvl3pPr marL="603314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3pPr>
    <a:lvl4pPr marL="904971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4pPr>
    <a:lvl5pPr marL="1206629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5pPr>
    <a:lvl6pPr marL="1508285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6pPr>
    <a:lvl7pPr marL="1809941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7pPr>
    <a:lvl8pPr marL="2111598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8pPr>
    <a:lvl9pPr marL="2413256" algn="l" defTabSz="603314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5A81E05-DF8E-5C4C-845D-E61DC3ADCC67}">
          <p14:sldIdLst>
            <p14:sldId id="5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5" orient="horz" pos="209" userDrawn="1">
          <p15:clr>
            <a:srgbClr val="A4A3A4"/>
          </p15:clr>
        </p15:guide>
        <p15:guide id="6" orient="horz" pos="701" userDrawn="1">
          <p15:clr>
            <a:srgbClr val="A4A3A4"/>
          </p15:clr>
        </p15:guide>
        <p15:guide id="7" orient="horz" pos="429" userDrawn="1">
          <p15:clr>
            <a:srgbClr val="A4A3A4"/>
          </p15:clr>
        </p15:guide>
        <p15:guide id="9" pos="279" userDrawn="1">
          <p15:clr>
            <a:srgbClr val="A4A3A4"/>
          </p15:clr>
        </p15:guide>
        <p15:guide id="11" orient="horz" pos="838" userDrawn="1">
          <p15:clr>
            <a:srgbClr val="A4A3A4"/>
          </p15:clr>
        </p15:guide>
        <p15:guide id="12" pos="4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got Stephane" initials="FS" lastIdx="2" clrIdx="0">
    <p:extLst>
      <p:ext uri="{19B8F6BF-5375-455C-9EA6-DF929625EA0E}">
        <p15:presenceInfo xmlns:p15="http://schemas.microsoft.com/office/powerpoint/2012/main" userId="S-1-5-21-2276671155-541146214-3669587007-771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D54CFA"/>
    <a:srgbClr val="ECBAF0"/>
    <a:srgbClr val="9900CC"/>
    <a:srgbClr val="A1F676"/>
    <a:srgbClr val="99FF66"/>
    <a:srgbClr val="0D3050"/>
    <a:srgbClr val="CCFFCC"/>
    <a:srgbClr val="A9DADF"/>
    <a:srgbClr val="76C4BD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4" autoAdjust="0"/>
    <p:restoredTop sz="94343" autoAdjust="0"/>
  </p:normalViewPr>
  <p:slideViewPr>
    <p:cSldViewPr snapToGrid="0" snapToObjects="1">
      <p:cViewPr varScale="1">
        <p:scale>
          <a:sx n="111" d="100"/>
          <a:sy n="111" d="100"/>
        </p:scale>
        <p:origin x="126" y="576"/>
      </p:cViewPr>
      <p:guideLst>
        <p:guide orient="horz" pos="1620"/>
        <p:guide pos="2880"/>
        <p:guide orient="horz" pos="209"/>
        <p:guide orient="horz" pos="701"/>
        <p:guide orient="horz" pos="429"/>
        <p:guide pos="279"/>
        <p:guide orient="horz" pos="838"/>
        <p:guide pos="4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0" d="100"/>
          <a:sy n="80" d="100"/>
        </p:scale>
        <p:origin x="39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88" cy="500236"/>
          </a:xfrm>
          <a:prstGeom prst="rect">
            <a:avLst/>
          </a:prstGeom>
        </p:spPr>
        <p:txBody>
          <a:bodyPr vert="horz" lIns="92574" tIns="46287" rIns="92574" bIns="4628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983" y="1"/>
            <a:ext cx="2946088" cy="500236"/>
          </a:xfrm>
          <a:prstGeom prst="rect">
            <a:avLst/>
          </a:prstGeom>
        </p:spPr>
        <p:txBody>
          <a:bodyPr vert="horz" lIns="92574" tIns="46287" rIns="92574" bIns="46287" rtlCol="0"/>
          <a:lstStyle>
            <a:lvl1pPr algn="r">
              <a:defRPr sz="1200"/>
            </a:lvl1pPr>
          </a:lstStyle>
          <a:p>
            <a:fld id="{D0ED1481-A375-490F-80D5-12187119C1E0}" type="datetimeFigureOut">
              <a:rPr lang="fr-FR" smtClean="0"/>
              <a:t>14/06/2021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81965"/>
            <a:ext cx="2946088" cy="500235"/>
          </a:xfrm>
          <a:prstGeom prst="rect">
            <a:avLst/>
          </a:prstGeom>
        </p:spPr>
        <p:txBody>
          <a:bodyPr vert="horz" lIns="92574" tIns="46287" rIns="92574" bIns="4628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983" y="9481965"/>
            <a:ext cx="2946088" cy="500235"/>
          </a:xfrm>
          <a:prstGeom prst="rect">
            <a:avLst/>
          </a:prstGeom>
        </p:spPr>
        <p:txBody>
          <a:bodyPr vert="horz" lIns="92574" tIns="46287" rIns="92574" bIns="46287" rtlCol="0" anchor="b"/>
          <a:lstStyle>
            <a:lvl1pPr algn="r">
              <a:defRPr sz="1200"/>
            </a:lvl1pPr>
          </a:lstStyle>
          <a:p>
            <a:fld id="{47E1D055-D8D5-43D5-9B5D-FC956D8D51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4702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2945659" cy="500842"/>
          </a:xfrm>
          <a:prstGeom prst="rect">
            <a:avLst/>
          </a:prstGeom>
        </p:spPr>
        <p:txBody>
          <a:bodyPr vert="horz" lIns="91673" tIns="45837" rIns="91673" bIns="4583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500842"/>
          </a:xfrm>
          <a:prstGeom prst="rect">
            <a:avLst/>
          </a:prstGeom>
        </p:spPr>
        <p:txBody>
          <a:bodyPr vert="horz" lIns="91673" tIns="45837" rIns="91673" bIns="45837" rtlCol="0"/>
          <a:lstStyle>
            <a:lvl1pPr algn="r">
              <a:defRPr sz="1200"/>
            </a:lvl1pPr>
          </a:lstStyle>
          <a:p>
            <a:fld id="{CE389306-2058-ED49-8458-A80F95A1C8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1247775"/>
            <a:ext cx="59880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73" tIns="45837" rIns="91673" bIns="4583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803938"/>
            <a:ext cx="5438140" cy="3930492"/>
          </a:xfrm>
          <a:prstGeom prst="rect">
            <a:avLst/>
          </a:prstGeom>
        </p:spPr>
        <p:txBody>
          <a:bodyPr vert="horz" lIns="91673" tIns="45837" rIns="91673" bIns="4583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" y="9481359"/>
            <a:ext cx="2945659" cy="500842"/>
          </a:xfrm>
          <a:prstGeom prst="rect">
            <a:avLst/>
          </a:prstGeom>
        </p:spPr>
        <p:txBody>
          <a:bodyPr vert="horz" lIns="91673" tIns="45837" rIns="91673" bIns="4583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81359"/>
            <a:ext cx="2945659" cy="500842"/>
          </a:xfrm>
          <a:prstGeom prst="rect">
            <a:avLst/>
          </a:prstGeom>
        </p:spPr>
        <p:txBody>
          <a:bodyPr vert="horz" lIns="91673" tIns="45837" rIns="91673" bIns="45837" rtlCol="0" anchor="b"/>
          <a:lstStyle>
            <a:lvl1pPr algn="r">
              <a:defRPr sz="1200"/>
            </a:lvl1pPr>
          </a:lstStyle>
          <a:p>
            <a:fld id="{5F25D8D7-096E-AB4A-8A0B-B969451E179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3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1pPr>
    <a:lvl2pPr marL="301656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2pPr>
    <a:lvl3pPr marL="603314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3pPr>
    <a:lvl4pPr marL="904971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4pPr>
    <a:lvl5pPr marL="1206629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5pPr>
    <a:lvl6pPr marL="1508285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6pPr>
    <a:lvl7pPr marL="1809941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7pPr>
    <a:lvl8pPr marL="2111598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8pPr>
    <a:lvl9pPr marL="2413256" algn="l" defTabSz="603314" rtl="0" eaLnBrk="1" latinLnBrk="0" hangingPunct="1">
      <a:defRPr sz="79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1247775"/>
            <a:ext cx="5988050" cy="3368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5943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1321" y="3134665"/>
            <a:ext cx="8112752" cy="410381"/>
          </a:xfrm>
          <a:noFill/>
          <a:effectLst/>
        </p:spPr>
        <p:txBody>
          <a:bodyPr bIns="71988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0" i="0" baseline="0">
                <a:solidFill>
                  <a:srgbClr val="0D92D2"/>
                </a:solidFill>
                <a:effectLst>
                  <a:outerShdw blurRad="25400" dist="12700" dir="2700000" algn="tl" rotWithShape="0">
                    <a:schemeClr val="tx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defRPr>
            </a:lvl1pPr>
            <a:lvl2pPr marL="257103" indent="0" algn="ctr">
              <a:buNone/>
              <a:defRPr sz="1125"/>
            </a:lvl2pPr>
            <a:lvl3pPr marL="514207" indent="0" algn="ctr">
              <a:buNone/>
              <a:defRPr sz="975"/>
            </a:lvl3pPr>
            <a:lvl4pPr marL="771311" indent="0" algn="ctr">
              <a:buNone/>
              <a:defRPr sz="900"/>
            </a:lvl4pPr>
            <a:lvl5pPr marL="1028416" indent="0" algn="ctr">
              <a:buNone/>
              <a:defRPr sz="900"/>
            </a:lvl5pPr>
            <a:lvl6pPr marL="1285519" indent="0" algn="ctr">
              <a:buNone/>
              <a:defRPr sz="900"/>
            </a:lvl6pPr>
            <a:lvl7pPr marL="1542620" indent="0" algn="ctr">
              <a:buNone/>
              <a:defRPr sz="900"/>
            </a:lvl7pPr>
            <a:lvl8pPr marL="1799723" indent="0" algn="ctr">
              <a:buNone/>
              <a:defRPr sz="900"/>
            </a:lvl8pPr>
            <a:lvl9pPr marL="2056827" indent="0" algn="ctr">
              <a:buNone/>
              <a:defRPr sz="900"/>
            </a:lvl9pPr>
          </a:lstStyle>
          <a:p>
            <a:r>
              <a:rPr lang="en-US" dirty="0" smtClean="0"/>
              <a:t>Sous-</a:t>
            </a:r>
            <a:r>
              <a:rPr lang="en-US" dirty="0" err="1" smtClean="0"/>
              <a:t>titre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441323" y="4634572"/>
            <a:ext cx="895093" cy="184526"/>
          </a:xfrm>
          <a:prstGeom prst="rect">
            <a:avLst/>
          </a:prstGeom>
        </p:spPr>
        <p:txBody>
          <a:bodyPr wrap="none" lIns="68568" tIns="34284" rIns="68568" bIns="34284">
            <a:spAutoFit/>
          </a:bodyPr>
          <a:lstStyle/>
          <a:p>
            <a:r>
              <a:rPr lang="en-GB" sz="749" b="0" dirty="0" smtClean="0">
                <a:solidFill>
                  <a:srgbClr val="0D92D2"/>
                </a:solidFill>
                <a:latin typeface="Arial"/>
                <a:cs typeface="Arial"/>
              </a:rPr>
              <a:t>ramsaysante.com</a:t>
            </a:r>
            <a:endParaRPr lang="en-GB" sz="749" b="0" dirty="0">
              <a:solidFill>
                <a:srgbClr val="0D92D2"/>
              </a:solidFill>
              <a:latin typeface="Arial"/>
              <a:cs typeface="Arial"/>
            </a:endParaRPr>
          </a:p>
        </p:txBody>
      </p:sp>
      <p:sp>
        <p:nvSpPr>
          <p:cNvPr id="15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41325" y="1071144"/>
            <a:ext cx="8112752" cy="2139553"/>
          </a:xfrm>
          <a:effectLst/>
        </p:spPr>
        <p:txBody>
          <a:bodyPr anchor="ctr">
            <a:normAutofit/>
          </a:bodyPr>
          <a:lstStyle>
            <a:lvl1pPr>
              <a:lnSpc>
                <a:spcPct val="100000"/>
              </a:lnSpc>
              <a:spcAft>
                <a:spcPts val="339"/>
              </a:spcAft>
              <a:defRPr sz="2700">
                <a:solidFill>
                  <a:schemeClr val="bg1"/>
                </a:solidFill>
                <a:effectLst>
                  <a:outerShdw blurRad="38100" dist="25400" dir="2700000" algn="tl" rotWithShape="0">
                    <a:schemeClr val="tx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33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3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3841751" y="3162300"/>
            <a:ext cx="5708651" cy="2076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75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92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41329" y="1150378"/>
            <a:ext cx="8231199" cy="3111910"/>
          </a:xfrm>
          <a:noFill/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41316" y="4821048"/>
            <a:ext cx="409587" cy="273844"/>
          </a:xfrm>
          <a:prstGeom prst="rect">
            <a:avLst/>
          </a:prstGeom>
        </p:spPr>
        <p:txBody>
          <a:bodyPr vert="horz" lIns="91424" tIns="45712" rIns="91424" bIns="71988" rtlCol="0" anchor="ctr"/>
          <a:lstStyle>
            <a:lvl1pPr algn="l">
              <a:defRPr sz="525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44E6B23D-06B3-6C43-AD33-5084B7AB26F9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772339" y="4821048"/>
            <a:ext cx="6426200" cy="273844"/>
          </a:xfrm>
        </p:spPr>
        <p:txBody>
          <a:bodyPr/>
          <a:lstStyle>
            <a:lvl1pPr>
              <a:defRPr sz="525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34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41320" y="185374"/>
            <a:ext cx="8230739" cy="839659"/>
          </a:xfrm>
          <a:prstGeom prst="rect">
            <a:avLst/>
          </a:prstGeom>
        </p:spPr>
        <p:txBody>
          <a:bodyPr vert="horz" lIns="91424" tIns="45712" rIns="91424" bIns="71988" rtlCol="0" anchor="ctr">
            <a:normAutofit/>
          </a:bodyPr>
          <a:lstStyle/>
          <a:p>
            <a:r>
              <a:rPr lang="en-US" dirty="0" err="1" smtClean="0"/>
              <a:t>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41320" y="1158407"/>
            <a:ext cx="8230739" cy="3192368"/>
          </a:xfrm>
          <a:prstGeom prst="rect">
            <a:avLst/>
          </a:prstGeom>
          <a:noFill/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en-US" dirty="0" err="1" smtClean="0"/>
              <a:t>Titre</a:t>
            </a:r>
            <a:endParaRPr lang="en-US" dirty="0"/>
          </a:p>
          <a:p>
            <a:pPr lvl="1"/>
            <a:r>
              <a:rPr lang="en-US" dirty="0" smtClean="0"/>
              <a:t>Première </a:t>
            </a:r>
            <a:r>
              <a:rPr lang="en-US" dirty="0" err="1" smtClean="0"/>
              <a:t>liste</a:t>
            </a:r>
            <a:endParaRPr lang="en-US" dirty="0"/>
          </a:p>
          <a:p>
            <a:pPr lvl="2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liste</a:t>
            </a:r>
            <a:endParaRPr lang="en-US" dirty="0"/>
          </a:p>
          <a:p>
            <a:pPr lvl="3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liste</a:t>
            </a:r>
            <a:endParaRPr lang="en-US" dirty="0"/>
          </a:p>
          <a:p>
            <a:pPr lvl="4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liste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4"/>
          </p:nvPr>
        </p:nvSpPr>
        <p:spPr>
          <a:xfrm>
            <a:off x="441319" y="4812982"/>
            <a:ext cx="438109" cy="273844"/>
          </a:xfrm>
          <a:prstGeom prst="rect">
            <a:avLst/>
          </a:prstGeom>
        </p:spPr>
        <p:txBody>
          <a:bodyPr vert="horz" lIns="91424" tIns="45712" rIns="91424" bIns="71988" rtlCol="0" anchor="ctr"/>
          <a:lstStyle>
            <a:lvl1pPr algn="l">
              <a:defRPr sz="525" b="0" i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P.01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 userDrawn="1">
            <p:ph type="ftr" sz="quarter" idx="3"/>
          </p:nvPr>
        </p:nvSpPr>
        <p:spPr>
          <a:xfrm>
            <a:off x="809471" y="4812982"/>
            <a:ext cx="6558944" cy="273844"/>
          </a:xfrm>
          <a:prstGeom prst="rect">
            <a:avLst/>
          </a:prstGeom>
        </p:spPr>
        <p:txBody>
          <a:bodyPr vert="horz" lIns="91424" tIns="45712" rIns="91424" bIns="71988" rtlCol="0" anchor="ctr"/>
          <a:lstStyle>
            <a:lvl1pPr algn="l">
              <a:defRPr sz="525" b="0" i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dirty="0" smtClean="0"/>
              <a:t>Rapport </a:t>
            </a:r>
            <a:r>
              <a:rPr lang="en-AU" dirty="0" err="1" smtClean="0"/>
              <a:t>annuel</a:t>
            </a:r>
            <a:r>
              <a:rPr lang="en-AU" dirty="0" smtClean="0"/>
              <a:t> – 30 </a:t>
            </a:r>
            <a:r>
              <a:rPr lang="en-AU" dirty="0" err="1" smtClean="0"/>
              <a:t>juin</a:t>
            </a:r>
            <a:r>
              <a:rPr lang="en-AU" dirty="0" smtClean="0"/>
              <a:t> 2018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74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9" r:id="rId2"/>
    <p:sldLayoutId id="2147483670" r:id="rId3"/>
    <p:sldLayoutId id="2147483668" r:id="rId4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514207" rtl="0" eaLnBrk="1" latinLnBrk="0" hangingPunct="1">
        <a:lnSpc>
          <a:spcPct val="100000"/>
        </a:lnSpc>
        <a:spcBef>
          <a:spcPct val="0"/>
        </a:spcBef>
        <a:spcAft>
          <a:spcPts val="339"/>
        </a:spcAft>
        <a:buNone/>
        <a:defRPr sz="2025" b="0" i="0" kern="1200">
          <a:solidFill>
            <a:srgbClr val="182F4E"/>
          </a:solidFill>
          <a:latin typeface="Arial" charset="0"/>
          <a:ea typeface="Arial" charset="0"/>
          <a:cs typeface="Arial" charset="0"/>
        </a:defRPr>
      </a:lvl1pPr>
    </p:titleStyle>
    <p:bodyStyle>
      <a:lvl1pPr marL="192827" indent="-192827" algn="l" defTabSz="514207" rtl="0" eaLnBrk="1" latinLnBrk="0" hangingPunct="1">
        <a:lnSpc>
          <a:spcPct val="100000"/>
        </a:lnSpc>
        <a:spcBef>
          <a:spcPts val="0"/>
        </a:spcBef>
        <a:spcAft>
          <a:spcPts val="339"/>
        </a:spcAft>
        <a:buFont typeface="+mj-lt"/>
        <a:buAutoNum type="arabicPeriod"/>
        <a:defRPr sz="975" b="0" i="0" kern="1200">
          <a:solidFill>
            <a:srgbClr val="182F4E"/>
          </a:solidFill>
          <a:latin typeface="Arial" charset="0"/>
          <a:ea typeface="Arial" charset="0"/>
          <a:cs typeface="Arial" charset="0"/>
        </a:defRPr>
      </a:lvl1pPr>
      <a:lvl2pPr marL="385657" indent="-128551" algn="l" defTabSz="514207" rtl="0" eaLnBrk="1" latinLnBrk="0" hangingPunct="1">
        <a:lnSpc>
          <a:spcPct val="100000"/>
        </a:lnSpc>
        <a:spcBef>
          <a:spcPts val="0"/>
        </a:spcBef>
        <a:spcAft>
          <a:spcPts val="339"/>
        </a:spcAft>
        <a:buFont typeface="Arial" panose="020B0604020202020204" pitchFamily="34" charset="0"/>
        <a:buChar char="•"/>
        <a:defRPr sz="975" b="0" i="0" kern="1200">
          <a:solidFill>
            <a:srgbClr val="0D92D2"/>
          </a:solidFill>
          <a:latin typeface="Arial" charset="0"/>
          <a:ea typeface="Arial" charset="0"/>
          <a:cs typeface="Arial" charset="0"/>
        </a:defRPr>
      </a:lvl2pPr>
      <a:lvl3pPr marL="642759" indent="-128551" algn="l" defTabSz="514207" rtl="0" eaLnBrk="1" latinLnBrk="0" hangingPunct="1">
        <a:lnSpc>
          <a:spcPct val="100000"/>
        </a:lnSpc>
        <a:spcBef>
          <a:spcPts val="0"/>
        </a:spcBef>
        <a:spcAft>
          <a:spcPts val="339"/>
        </a:spcAft>
        <a:buFont typeface="Arial" panose="020B0604020202020204" pitchFamily="34" charset="0"/>
        <a:buChar char="•"/>
        <a:defRPr sz="975" b="0" i="0" kern="1200">
          <a:solidFill>
            <a:schemeClr val="bg1">
              <a:lumMod val="50000"/>
            </a:schemeClr>
          </a:solidFill>
          <a:latin typeface="Arial" charset="0"/>
          <a:ea typeface="Arial" charset="0"/>
          <a:cs typeface="Arial" charset="0"/>
        </a:defRPr>
      </a:lvl3pPr>
      <a:lvl4pPr marL="899863" indent="-128551" algn="l" defTabSz="514207" rtl="0" eaLnBrk="1" latinLnBrk="0" hangingPunct="1">
        <a:lnSpc>
          <a:spcPct val="100000"/>
        </a:lnSpc>
        <a:spcBef>
          <a:spcPts val="0"/>
        </a:spcBef>
        <a:spcAft>
          <a:spcPts val="339"/>
        </a:spcAft>
        <a:buFont typeface="Arial" panose="020B0604020202020204" pitchFamily="34" charset="0"/>
        <a:buChar char="•"/>
        <a:defRPr sz="749" b="0" i="0" kern="1200" baseline="0">
          <a:solidFill>
            <a:srgbClr val="182F4E"/>
          </a:solidFill>
          <a:latin typeface="Arial" charset="0"/>
          <a:ea typeface="Arial" charset="0"/>
          <a:cs typeface="Arial" charset="0"/>
        </a:defRPr>
      </a:lvl4pPr>
      <a:lvl5pPr marL="1156966" indent="-128551" algn="l" defTabSz="514207" rtl="0" eaLnBrk="1" latinLnBrk="0" hangingPunct="1">
        <a:lnSpc>
          <a:spcPct val="100000"/>
        </a:lnSpc>
        <a:spcBef>
          <a:spcPts val="0"/>
        </a:spcBef>
        <a:spcAft>
          <a:spcPts val="339"/>
        </a:spcAft>
        <a:buClrTx/>
        <a:buFont typeface="LucidaGrande" charset="0"/>
        <a:buChar char="-"/>
        <a:defRPr sz="749" b="0" i="0" kern="1200">
          <a:solidFill>
            <a:schemeClr val="bg1">
              <a:lumMod val="50000"/>
            </a:schemeClr>
          </a:solidFill>
          <a:latin typeface="Arial" charset="0"/>
          <a:ea typeface="Arial" charset="0"/>
          <a:cs typeface="Arial" charset="0"/>
        </a:defRPr>
      </a:lvl5pPr>
      <a:lvl6pPr marL="1414069" indent="-128551" algn="l" defTabSz="51420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671173" indent="-128551" algn="l" defTabSz="51420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928276" indent="-128551" algn="l" defTabSz="51420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2185380" indent="-128551" algn="l" defTabSz="51420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1pPr>
      <a:lvl2pPr marL="257103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2pPr>
      <a:lvl3pPr marL="514207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3pPr>
      <a:lvl4pPr marL="771311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4pPr>
      <a:lvl5pPr marL="1028416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5pPr>
      <a:lvl6pPr marL="1285519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542620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799723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2056827" algn="l" defTabSz="514207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35292" cy="15227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753034" y="2158659"/>
            <a:ext cx="750883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800" dirty="0">
              <a:solidFill>
                <a:schemeClr val="bg1"/>
              </a:solidFill>
              <a:latin typeface="Proxima Nova Th"/>
            </a:endParaRPr>
          </a:p>
          <a:p>
            <a:pPr algn="ctr"/>
            <a:r>
              <a:rPr lang="fr-FR" sz="1800" dirty="0">
                <a:solidFill>
                  <a:schemeClr val="bg1"/>
                </a:solidFill>
                <a:latin typeface="Proxima Nova Th"/>
              </a:rPr>
              <a:t> </a:t>
            </a:r>
            <a:r>
              <a:rPr lang="fr-FR" sz="2400" b="1" dirty="0">
                <a:solidFill>
                  <a:schemeClr val="bg1"/>
                </a:solidFill>
                <a:latin typeface="Proxima Nova Th"/>
              </a:rPr>
              <a:t>LA CLINIQUE AGUILÉRA - BIARRITZ (64)</a:t>
            </a:r>
            <a:endParaRPr lang="fr-FR" sz="2400" dirty="0">
              <a:solidFill>
                <a:schemeClr val="bg1"/>
              </a:solidFill>
              <a:latin typeface="Proxima Nova Th"/>
            </a:endParaRPr>
          </a:p>
          <a:p>
            <a:pPr algn="ctr"/>
            <a:r>
              <a:rPr lang="fr-FR" sz="2400" b="1" dirty="0">
                <a:solidFill>
                  <a:schemeClr val="bg1"/>
                </a:solidFill>
                <a:latin typeface="Proxima Nova Th"/>
              </a:rPr>
              <a:t>RECRUTE </a:t>
            </a:r>
            <a:r>
              <a:rPr lang="fr-FR" sz="2400" b="1" dirty="0" smtClean="0">
                <a:solidFill>
                  <a:schemeClr val="bg1"/>
                </a:solidFill>
                <a:latin typeface="Proxima Nova Th"/>
              </a:rPr>
              <a:t>DES INFIRMIERS DE JOUR ET </a:t>
            </a:r>
            <a:r>
              <a:rPr lang="fr-FR" sz="2400" b="1" dirty="0">
                <a:solidFill>
                  <a:schemeClr val="bg1"/>
                </a:solidFill>
                <a:latin typeface="Proxima Nova Th"/>
              </a:rPr>
              <a:t>DE </a:t>
            </a:r>
            <a:r>
              <a:rPr lang="fr-FR" sz="2400" b="1" dirty="0" smtClean="0">
                <a:solidFill>
                  <a:schemeClr val="bg1"/>
                </a:solidFill>
                <a:latin typeface="Proxima Nova Th"/>
              </a:rPr>
              <a:t>NUIT</a:t>
            </a:r>
          </a:p>
          <a:p>
            <a:pPr algn="ctr"/>
            <a:r>
              <a:rPr lang="fr-FR" sz="1600" dirty="0" smtClean="0">
                <a:solidFill>
                  <a:schemeClr val="bg1"/>
                </a:solidFill>
                <a:latin typeface="Myriad Pro Light Cond"/>
              </a:rPr>
              <a:t>Profil </a:t>
            </a:r>
            <a:r>
              <a:rPr lang="fr-FR" sz="1600" dirty="0">
                <a:solidFill>
                  <a:schemeClr val="bg1"/>
                </a:solidFill>
                <a:latin typeface="Myriad Pro Light Cond"/>
              </a:rPr>
              <a:t>: Diplôme d’État.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Myriad Pro Light Cond"/>
              </a:rPr>
              <a:t>Avantages proposés : CDI, </a:t>
            </a:r>
            <a:r>
              <a:rPr lang="fr-F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 Light Cond"/>
              </a:rPr>
              <a:t>aide à la mobilité et au </a:t>
            </a:r>
            <a:r>
              <a:rPr 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 Light Cond"/>
              </a:rPr>
              <a:t>logement, </a:t>
            </a:r>
            <a:r>
              <a:rPr lang="fr-FR" sz="1600" dirty="0" smtClean="0">
                <a:solidFill>
                  <a:schemeClr val="bg1"/>
                </a:solidFill>
                <a:latin typeface="Myriad Pro Light Cond"/>
              </a:rPr>
              <a:t>primes fixes</a:t>
            </a:r>
            <a:r>
              <a:rPr 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 Light Cond"/>
              </a:rPr>
              <a:t>,</a:t>
            </a:r>
            <a:r>
              <a:rPr lang="fr-FR" sz="1600" dirty="0" smtClean="0">
                <a:solidFill>
                  <a:schemeClr val="bg1"/>
                </a:solidFill>
                <a:latin typeface="Myriad Pro Light Cond"/>
              </a:rPr>
              <a:t> </a:t>
            </a:r>
            <a:r>
              <a:rPr lang="fr-FR" sz="1600" dirty="0">
                <a:solidFill>
                  <a:schemeClr val="bg1"/>
                </a:solidFill>
                <a:latin typeface="Myriad Pro Light Cond"/>
              </a:rPr>
              <a:t>mutuelle, </a:t>
            </a:r>
            <a:r>
              <a:rPr lang="fr-FR" sz="1600" dirty="0" smtClean="0">
                <a:solidFill>
                  <a:schemeClr val="bg1"/>
                </a:solidFill>
                <a:latin typeface="Myriad Pro Light Cond"/>
              </a:rPr>
              <a:t>restaurant.</a:t>
            </a:r>
          </a:p>
          <a:p>
            <a:pPr algn="ctr"/>
            <a:endParaRPr lang="fr-FR" sz="1600" dirty="0">
              <a:solidFill>
                <a:schemeClr val="bg1"/>
              </a:solidFill>
              <a:latin typeface="Myriad Pro Light Cond"/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Myriad Pro Light Cond"/>
              </a:rPr>
              <a:t>Rejoignez-nous ! </a:t>
            </a:r>
            <a:r>
              <a:rPr lang="fr-FR" sz="1600" smtClean="0">
                <a:solidFill>
                  <a:schemeClr val="bg1"/>
                </a:solidFill>
                <a:latin typeface="Myriad Pro SemiCond"/>
              </a:rPr>
              <a:t>Candidatez </a:t>
            </a:r>
            <a:r>
              <a:rPr lang="fr-FR" sz="1600" dirty="0" smtClean="0">
                <a:solidFill>
                  <a:schemeClr val="bg1"/>
                </a:solidFill>
                <a:latin typeface="Myriad Pro SemiCond"/>
              </a:rPr>
              <a:t>auprès de jjouglen@capio.fr</a:t>
            </a:r>
            <a:endParaRPr lang="fr-FR" sz="1600" dirty="0">
              <a:solidFill>
                <a:schemeClr val="bg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4872" y="1"/>
            <a:ext cx="5809128" cy="20425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7635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RHC PPT Theme">
  <a:themeElements>
    <a:clrScheme name="RHC Sky">
      <a:dk1>
        <a:srgbClr val="182F4E"/>
      </a:dk1>
      <a:lt1>
        <a:srgbClr val="FFFFFF"/>
      </a:lt1>
      <a:dk2>
        <a:srgbClr val="44546A"/>
      </a:dk2>
      <a:lt2>
        <a:srgbClr val="E7E6E6"/>
      </a:lt2>
      <a:accent1>
        <a:srgbClr val="0D92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èle Ramsay Santé Clinique Aguiléra(002).pptx" id="{70874306-DCAB-4C1F-A260-63FD2CC8807C}" vid="{BF9B5D1F-34B1-42FF-8D60-93DEE353A4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Ramsay Santé Clinique Aguiléra(2019)</Template>
  <TotalTime>5590</TotalTime>
  <Words>48</Words>
  <Application>Microsoft Office PowerPoint</Application>
  <PresentationFormat>Affichage à l'écran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LucidaGrande</vt:lpstr>
      <vt:lpstr>Myriad Pro Light Cond</vt:lpstr>
      <vt:lpstr>Myriad Pro SemiCond</vt:lpstr>
      <vt:lpstr>Proxima Nova Th</vt:lpstr>
      <vt:lpstr>1_RHC PPT Theme</vt:lpstr>
      <vt:lpstr>Présentation PowerPoint</vt:lpstr>
    </vt:vector>
  </TitlesOfParts>
  <Company>Capio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Clinique AGUILERA Organigramme</dc:title>
  <dc:creator>Fagot Stephane</dc:creator>
  <cp:lastModifiedBy>ROUGIER Audrey</cp:lastModifiedBy>
  <cp:revision>387</cp:revision>
  <cp:lastPrinted>2020-04-29T08:41:52Z</cp:lastPrinted>
  <dcterms:created xsi:type="dcterms:W3CDTF">2020-04-22T09:40:51Z</dcterms:created>
  <dcterms:modified xsi:type="dcterms:W3CDTF">2021-06-14T09:38:46Z</dcterms:modified>
</cp:coreProperties>
</file>