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6BB7A2-6134-4C7A-8BB6-E306C89CBB97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17C804E-4495-4819-B6E2-887699E8598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BB7A2-6134-4C7A-8BB6-E306C89CBB97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C804E-4495-4819-B6E2-887699E8598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BB7A2-6134-4C7A-8BB6-E306C89CBB97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C804E-4495-4819-B6E2-887699E8598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BB7A2-6134-4C7A-8BB6-E306C89CBB97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C804E-4495-4819-B6E2-887699E85989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BB7A2-6134-4C7A-8BB6-E306C89CBB97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C804E-4495-4819-B6E2-887699E85989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BB7A2-6134-4C7A-8BB6-E306C89CBB97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C804E-4495-4819-B6E2-887699E85989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BB7A2-6134-4C7A-8BB6-E306C89CBB97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C804E-4495-4819-B6E2-887699E85989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BB7A2-6134-4C7A-8BB6-E306C89CBB97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C804E-4495-4819-B6E2-887699E85989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6BB7A2-6134-4C7A-8BB6-E306C89CBB97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C804E-4495-4819-B6E2-887699E8598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56BB7A2-6134-4C7A-8BB6-E306C89CBB97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7C804E-4495-4819-B6E2-887699E85989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6BB7A2-6134-4C7A-8BB6-E306C89CBB97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17C804E-4495-4819-B6E2-887699E85989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56BB7A2-6134-4C7A-8BB6-E306C89CBB97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17C804E-4495-4819-B6E2-887699E8598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2" Type="http://schemas.openxmlformats.org/officeDocument/2006/relationships/hyperlink" Target="mailto:dssi@ch-chateauroux.fr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s://www.google.fr/imgres?imgurl=https://france-hypnose-formation.com/wp-content/uploads/2015/01/infirmiere2.jpg&amp;imgrefurl=https://france-hypnose-formation.com/hypnose-et-infirmiere/&amp;docid=CzKUZupbzOS46M&amp;tbnid=dH-oDxgqpxBiSM:&amp;vet=12ahUKEwjE4Pfa7obgAhWoxYUKHQw4D-E4ZBAzKBUwFXoECAEQFg..i&amp;w=424&amp;h=199&amp;bih=755&amp;biw=1600&amp;q=image%20infirmi%C3%A8re&amp;ved=2ahUKEwjE4Pfa7obgAhWoxYUKHQw4D-E4ZBAzKBUwFXoECAEQFg&amp;iact=mrc&amp;uact=8" TargetMode="External"/><Relationship Id="rId4" Type="http://schemas.openxmlformats.org/officeDocument/2006/relationships/image" Target="cid:image001.jpg@01D49167.2BF36F2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824536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/>
            </a:r>
            <a:br>
              <a:rPr lang="fr-FR" dirty="0" smtClean="0">
                <a:solidFill>
                  <a:schemeClr val="tx2"/>
                </a:solidFill>
              </a:rPr>
            </a:br>
            <a:r>
              <a:rPr lang="fr-FR" sz="4200" b="1" dirty="0" smtClean="0">
                <a:solidFill>
                  <a:schemeClr val="accent1"/>
                </a:solidFill>
              </a:rPr>
              <a:t>• </a:t>
            </a:r>
            <a:r>
              <a:rPr lang="fr-FR" sz="4200" b="1" dirty="0">
                <a:solidFill>
                  <a:schemeClr val="accent1"/>
                </a:solidFill>
              </a:rPr>
              <a:t>CHATEAUROUX :	</a:t>
            </a:r>
            <a:r>
              <a:rPr lang="fr-FR" sz="4200" b="1" dirty="0" smtClean="0">
                <a:solidFill>
                  <a:schemeClr val="accent1"/>
                </a:solidFill>
              </a:rPr>
              <a:t>		• </a:t>
            </a:r>
            <a:r>
              <a:rPr lang="fr-FR" sz="4200" b="1" dirty="0">
                <a:solidFill>
                  <a:schemeClr val="accent1"/>
                </a:solidFill>
              </a:rPr>
              <a:t>LE BLANC :</a:t>
            </a:r>
          </a:p>
          <a:p>
            <a:pPr>
              <a:buFontTx/>
              <a:buChar char="-"/>
            </a:pPr>
            <a:r>
              <a:rPr lang="fr-FR" sz="4200" dirty="0" smtClean="0"/>
              <a:t>Médecine </a:t>
            </a:r>
            <a:r>
              <a:rPr lang="fr-FR" sz="4200" dirty="0"/>
              <a:t>		</a:t>
            </a:r>
            <a:r>
              <a:rPr lang="fr-FR" sz="4200" dirty="0" smtClean="0"/>
              <a:t>	Médecine </a:t>
            </a:r>
            <a:endParaRPr lang="fr-FR" sz="4200" dirty="0"/>
          </a:p>
          <a:p>
            <a:pPr>
              <a:buFontTx/>
              <a:buChar char="-"/>
            </a:pPr>
            <a:r>
              <a:rPr lang="fr-FR" sz="4200" dirty="0" smtClean="0"/>
              <a:t>Chirurgie			Chirurgie</a:t>
            </a:r>
            <a:endParaRPr lang="fr-FR" sz="4200" dirty="0"/>
          </a:p>
          <a:p>
            <a:pPr>
              <a:buFontTx/>
              <a:buChar char="-"/>
            </a:pPr>
            <a:r>
              <a:rPr lang="fr-FR" sz="4200" dirty="0" smtClean="0"/>
              <a:t>Bloc opératoire	</a:t>
            </a:r>
            <a:r>
              <a:rPr lang="fr-FR" sz="4200" dirty="0"/>
              <a:t>		 EHPAD - USLD</a:t>
            </a:r>
            <a:endParaRPr lang="fr-FR" sz="4200" dirty="0" smtClean="0"/>
          </a:p>
          <a:p>
            <a:pPr>
              <a:buFontTx/>
              <a:buChar char="-"/>
            </a:pPr>
            <a:r>
              <a:rPr lang="fr-FR" sz="4200" dirty="0" smtClean="0"/>
              <a:t>Urgences			</a:t>
            </a:r>
            <a:endParaRPr lang="fr-FR" sz="4200" dirty="0"/>
          </a:p>
          <a:p>
            <a:pPr marL="0" indent="0">
              <a:buNone/>
            </a:pPr>
            <a:endParaRPr lang="fr-FR" sz="4200" b="1" dirty="0">
              <a:solidFill>
                <a:schemeClr val="accent1"/>
              </a:solidFill>
            </a:endParaRPr>
          </a:p>
          <a:p>
            <a:pPr marL="109728" indent="0">
              <a:buNone/>
            </a:pPr>
            <a:r>
              <a:rPr lang="fr-FR" sz="4500" dirty="0" smtClean="0"/>
              <a:t>Vous serez </a:t>
            </a:r>
            <a:r>
              <a:rPr lang="fr-FR" sz="4500" b="1" dirty="0" smtClean="0"/>
              <a:t>recrutés en CDI </a:t>
            </a:r>
            <a:r>
              <a:rPr lang="fr-FR" sz="4500" dirty="0" smtClean="0"/>
              <a:t>ou CDD selon votre choix, temps plein ou temps partiel</a:t>
            </a:r>
          </a:p>
          <a:p>
            <a:pPr marL="109728" indent="0">
              <a:buNone/>
            </a:pPr>
            <a:endParaRPr lang="fr-FR" sz="4500" dirty="0"/>
          </a:p>
          <a:p>
            <a:pPr marL="109728" indent="0">
              <a:buNone/>
            </a:pPr>
            <a:r>
              <a:rPr lang="fr-FR" sz="4500" dirty="0" smtClean="0"/>
              <a:t>Etablissement support du GHT de l’Indre proposant une </a:t>
            </a:r>
            <a:r>
              <a:rPr lang="fr-FR" sz="4500" b="1" dirty="0" smtClean="0"/>
              <a:t>offre  de soins diversifiée </a:t>
            </a:r>
            <a:r>
              <a:rPr lang="fr-FR" sz="4500" dirty="0" smtClean="0"/>
              <a:t>: </a:t>
            </a:r>
            <a:r>
              <a:rPr lang="fr-FR" sz="3700" dirty="0" smtClean="0"/>
              <a:t>réanimation, MCO avec différentes spécialités chirurgicales et médicales, SSR avec hôpital de jour, balnéothérapie, psychiatrie, offre médico-sociale</a:t>
            </a:r>
            <a:r>
              <a:rPr lang="fr-FR" sz="4500" dirty="0" smtClean="0"/>
              <a:t>		</a:t>
            </a:r>
          </a:p>
          <a:p>
            <a:pPr marL="109728" indent="0" algn="ctr">
              <a:buNone/>
            </a:pPr>
            <a:r>
              <a:rPr lang="fr-FR" sz="4500" dirty="0"/>
              <a:t>	</a:t>
            </a:r>
            <a:r>
              <a:rPr lang="fr-FR" sz="4500" dirty="0" smtClean="0"/>
              <a:t>		</a:t>
            </a:r>
            <a:r>
              <a:rPr lang="fr-FR" sz="4500" b="1" dirty="0" smtClean="0">
                <a:solidFill>
                  <a:srgbClr val="00B050"/>
                </a:solidFill>
              </a:rPr>
              <a:t>Ensemble construisons votre parcours professionnel</a:t>
            </a:r>
          </a:p>
          <a:p>
            <a:pPr marL="109728" indent="0" algn="ctr">
              <a:buNone/>
            </a:pPr>
            <a:r>
              <a:rPr lang="fr-FR" sz="4500" dirty="0"/>
              <a:t>	</a:t>
            </a:r>
            <a:r>
              <a:rPr lang="fr-FR" sz="4500" dirty="0" smtClean="0"/>
              <a:t>			</a:t>
            </a:r>
            <a:endParaRPr lang="fr-FR" b="1" dirty="0" smtClean="0"/>
          </a:p>
          <a:p>
            <a:pPr marL="0" indent="0" algn="r">
              <a:buNone/>
            </a:pPr>
            <a:r>
              <a:rPr lang="fr-FR" sz="3500" b="1" dirty="0" smtClean="0"/>
              <a:t>Les </a:t>
            </a:r>
            <a:r>
              <a:rPr lang="fr-FR" sz="3500" b="1" dirty="0"/>
              <a:t>candidatures sont à adresser à </a:t>
            </a:r>
            <a:r>
              <a:rPr lang="fr-FR" sz="3500" dirty="0" smtClean="0"/>
              <a:t>:</a:t>
            </a:r>
          </a:p>
          <a:p>
            <a:pPr marL="0" indent="0" algn="r">
              <a:buNone/>
            </a:pPr>
            <a:r>
              <a:rPr lang="fr-FR" sz="3500" dirty="0" smtClean="0"/>
              <a:t>Centre hospitalier de CHATEAUROUX-LE BLANC</a:t>
            </a:r>
          </a:p>
          <a:p>
            <a:pPr marL="0" indent="0" algn="r">
              <a:buNone/>
            </a:pPr>
            <a:r>
              <a:rPr lang="fr-FR" sz="3500" dirty="0" smtClean="0"/>
              <a:t>Direction </a:t>
            </a:r>
            <a:r>
              <a:rPr lang="fr-FR" sz="3500" dirty="0"/>
              <a:t>des </a:t>
            </a:r>
            <a:r>
              <a:rPr lang="fr-FR" sz="3500" dirty="0" smtClean="0"/>
              <a:t>soins</a:t>
            </a:r>
          </a:p>
          <a:p>
            <a:pPr marL="0" indent="0" algn="r">
              <a:buNone/>
            </a:pPr>
            <a:r>
              <a:rPr lang="fr-FR" sz="3500" dirty="0" smtClean="0"/>
              <a:t>BP </a:t>
            </a:r>
            <a:r>
              <a:rPr lang="fr-FR" sz="3500" dirty="0"/>
              <a:t>585- 36019 CHATEAUROUX </a:t>
            </a:r>
            <a:r>
              <a:rPr lang="fr-FR" sz="3500" dirty="0" smtClean="0"/>
              <a:t>CEDEX</a:t>
            </a:r>
          </a:p>
          <a:p>
            <a:pPr marL="0" indent="0" algn="r">
              <a:buNone/>
            </a:pPr>
            <a:r>
              <a:rPr lang="fr-FR" sz="3500" dirty="0"/>
              <a:t>Tél. :02.54.29.60.64 (secrétariat) </a:t>
            </a:r>
            <a:endParaRPr lang="fr-FR" sz="3500" dirty="0" smtClean="0"/>
          </a:p>
          <a:p>
            <a:pPr marL="0" indent="0" algn="r">
              <a:buNone/>
            </a:pPr>
            <a:r>
              <a:rPr lang="en-US" sz="3500" dirty="0" smtClean="0"/>
              <a:t>Email : </a:t>
            </a:r>
            <a:r>
              <a:rPr lang="en-US" sz="3500" dirty="0" smtClean="0">
                <a:hlinkClick r:id="rId2"/>
              </a:rPr>
              <a:t>dssi@ch-chateauroux.fr</a:t>
            </a:r>
            <a:endParaRPr lang="fr-FR" sz="35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45792" y="332656"/>
            <a:ext cx="6641008" cy="1728192"/>
          </a:xfrm>
        </p:spPr>
        <p:txBody>
          <a:bodyPr>
            <a:noAutofit/>
          </a:bodyPr>
          <a:lstStyle/>
          <a:p>
            <a:pPr algn="ctr"/>
            <a:r>
              <a:rPr lang="fr-FR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Le centre hospitalier de CHATEAUROUX-LE BLANC </a:t>
            </a:r>
            <a:r>
              <a:rPr lang="fr-F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recrute </a:t>
            </a:r>
            <a:r>
              <a:rPr lang="fr-FR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des infirmier(e)s </a:t>
            </a:r>
            <a:r>
              <a:rPr lang="fr-F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diplômé(e)s d'Etat </a:t>
            </a:r>
            <a:r>
              <a:rPr lang="fr-FR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pour les sites de </a:t>
            </a:r>
            <a:r>
              <a:rPr lang="fr-FR" sz="2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</a:t>
            </a:r>
            <a:r>
              <a:rPr lang="fr-FR" sz="2800" b="1" dirty="0" smtClean="0"/>
              <a:t/>
            </a:r>
            <a:br>
              <a:rPr lang="fr-FR" sz="2800" b="1" dirty="0" smtClean="0"/>
            </a:br>
            <a:endParaRPr lang="fr-FR" sz="2800" b="1" dirty="0">
              <a:solidFill>
                <a:schemeClr val="tx2"/>
              </a:solidFill>
            </a:endParaRPr>
          </a:p>
        </p:txBody>
      </p:sp>
      <p:pic>
        <p:nvPicPr>
          <p:cNvPr id="4" name="Image 3" descr="Description : Description : logo ch le blanc png (2)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00" y="548680"/>
            <a:ext cx="1728192" cy="72008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8" name="Image 7" descr="Résultat de recherche d'images pour &quot;image infirmière&quot;">
            <a:hlinkClick r:id="rId5"/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5554" y="1979548"/>
            <a:ext cx="2160240" cy="126478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 descr="C:\Users\loiseau.justine\AppData\Local\Microsoft\Windows\Temporary Internet Files\Content.Outlook\03AZXDX9\1286 (2)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12326"/>
            <a:ext cx="2664296" cy="1885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à coins arrondis 9"/>
          <p:cNvSpPr/>
          <p:nvPr/>
        </p:nvSpPr>
        <p:spPr>
          <a:xfrm>
            <a:off x="3485952" y="5301208"/>
            <a:ext cx="2238176" cy="115212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i="1" dirty="0" smtClean="0">
                <a:latin typeface="Bodoni MT" panose="02070603080606020203" pitchFamily="18" charset="0"/>
              </a:rPr>
              <a:t>Venez tester :</a:t>
            </a:r>
          </a:p>
          <a:p>
            <a:pPr algn="ctr"/>
            <a:r>
              <a:rPr lang="fr-FR" dirty="0" smtClean="0"/>
              <a:t>Remplacements ponctuels possibles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803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109</TotalTime>
  <Words>23</Words>
  <Application>Microsoft Office PowerPoint</Application>
  <PresentationFormat>Affichage à l'écran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Bodoni MT</vt:lpstr>
      <vt:lpstr>Lucida Sans Unicode</vt:lpstr>
      <vt:lpstr>Verdana</vt:lpstr>
      <vt:lpstr>Wingdings 2</vt:lpstr>
      <vt:lpstr>Wingdings 3</vt:lpstr>
      <vt:lpstr>Rotonde</vt:lpstr>
      <vt:lpstr>Le centre hospitalier de CHATEAUROUX-LE BLANC recrute des infirmier(e)s diplômé(e)s d'Etat pour les sites de : </vt:lpstr>
    </vt:vector>
  </TitlesOfParts>
  <Company>CH CHATEAUROUX - LE BLANC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centre hospitalier de CHATEAUROUX-LE BLANC recherche des infirmier(e)s diplômés d'Etat pour les sites de</dc:title>
  <dc:creator>LOISEAU Justine</dc:creator>
  <cp:lastModifiedBy>BEAULIEU Mael</cp:lastModifiedBy>
  <cp:revision>16</cp:revision>
  <dcterms:created xsi:type="dcterms:W3CDTF">2019-01-18T14:45:11Z</dcterms:created>
  <dcterms:modified xsi:type="dcterms:W3CDTF">2020-07-28T13:38:54Z</dcterms:modified>
</cp:coreProperties>
</file>